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2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84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0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2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56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13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83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4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6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60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EAC0-2223-4D21-B067-23AE602CBB1A}" type="datetimeFigureOut">
              <a:rPr lang="en-GB" smtClean="0"/>
              <a:t>08/04/2015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97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hyperlink" Target="http://www.prshots.com/archive/get/laredou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39952" y="1491860"/>
            <a:ext cx="1584946" cy="2252844"/>
            <a:chOff x="4428393" y="1562140"/>
            <a:chExt cx="1800200" cy="266028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31928" y="1562140"/>
              <a:ext cx="1393130" cy="198615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17" name="TextBox 16"/>
            <p:cNvSpPr txBox="1"/>
            <p:nvPr/>
          </p:nvSpPr>
          <p:spPr>
            <a:xfrm>
              <a:off x="4428393" y="3568231"/>
              <a:ext cx="1800200" cy="654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latin typeface="Century Gothic" panose="020B0502020202020204" pitchFamily="34" charset="0"/>
                </a:rPr>
                <a:t>La Redoute bodyshaping swimsuit, £39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67744" y="3688203"/>
            <a:ext cx="2051406" cy="2675298"/>
            <a:chOff x="395536" y="3286489"/>
            <a:chExt cx="1872208" cy="25588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552" y="3286489"/>
              <a:ext cx="1440160" cy="215783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2" name="TextBox 1"/>
            <p:cNvSpPr txBox="1"/>
            <p:nvPr/>
          </p:nvSpPr>
          <p:spPr>
            <a:xfrm>
              <a:off x="395536" y="5445223"/>
              <a:ext cx="187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latin typeface="Century Gothic" panose="020B0502020202020204" pitchFamily="34" charset="0"/>
                </a:rPr>
                <a:t>La Redoute bodyshaping tankini, £35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21960" y="3752132"/>
            <a:ext cx="2672705" cy="1499073"/>
            <a:chOff x="1057521" y="1673269"/>
            <a:chExt cx="2448272" cy="131659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2454" y="1673269"/>
              <a:ext cx="2232249" cy="9118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10" name="TextBox 9"/>
            <p:cNvSpPr txBox="1"/>
            <p:nvPr/>
          </p:nvSpPr>
          <p:spPr>
            <a:xfrm>
              <a:off x="1057521" y="2638455"/>
              <a:ext cx="2448272" cy="3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latin typeface="Century Gothic" panose="020B0502020202020204" pitchFamily="34" charset="0"/>
                </a:rPr>
                <a:t>La Redoute </a:t>
              </a:r>
              <a:r>
                <a:rPr lang="en-GB" sz="1000" dirty="0">
                  <a:latin typeface="Century Gothic" panose="020B0502020202020204" pitchFamily="34" charset="0"/>
                </a:rPr>
                <a:t>L</a:t>
              </a:r>
              <a:r>
                <a:rPr lang="en-GB" sz="1000" dirty="0" smtClean="0">
                  <a:latin typeface="Century Gothic" panose="020B0502020202020204" pitchFamily="34" charset="0"/>
                </a:rPr>
                <a:t>es Tropeziennes leather sandals, £59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0372" y="3645024"/>
            <a:ext cx="1589359" cy="2821379"/>
            <a:chOff x="2905211" y="3501009"/>
            <a:chExt cx="1347610" cy="260535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05211" y="3501009"/>
              <a:ext cx="1347609" cy="216023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11" name="TextBox 10"/>
            <p:cNvSpPr txBox="1"/>
            <p:nvPr/>
          </p:nvSpPr>
          <p:spPr>
            <a:xfrm>
              <a:off x="2905211" y="5706254"/>
              <a:ext cx="13476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latin typeface="Century Gothic" panose="020B0502020202020204" pitchFamily="34" charset="0"/>
                </a:rPr>
                <a:t>La Redoute cover up maxi dress, £39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87060" y="4148131"/>
            <a:ext cx="2304256" cy="1405928"/>
            <a:chOff x="5456311" y="4645353"/>
            <a:chExt cx="2304256" cy="1405928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635509" y="4645353"/>
              <a:ext cx="1391090" cy="11597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15" name="TextBox 14"/>
            <p:cNvSpPr txBox="1"/>
            <p:nvPr/>
          </p:nvSpPr>
          <p:spPr>
            <a:xfrm>
              <a:off x="5456311" y="5805060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latin typeface="Century Gothic" panose="020B0502020202020204" pitchFamily="34" charset="0"/>
                </a:rPr>
                <a:t>La Redoute straw </a:t>
              </a:r>
              <a:r>
                <a:rPr lang="en-GB" sz="1000" smtClean="0">
                  <a:latin typeface="Century Gothic" panose="020B0502020202020204" pitchFamily="34" charset="0"/>
                </a:rPr>
                <a:t>fedora </a:t>
              </a:r>
              <a:r>
                <a:rPr lang="en-GB" sz="1000" smtClean="0">
                  <a:latin typeface="Century Gothic" panose="020B0502020202020204" pitchFamily="34" charset="0"/>
                </a:rPr>
                <a:t>hat, £21</a:t>
              </a:r>
              <a:endParaRPr lang="en-GB" sz="1000" dirty="0" smtClean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58671" y="1092311"/>
            <a:ext cx="1413926" cy="2170662"/>
            <a:chOff x="4355976" y="620085"/>
            <a:chExt cx="1872208" cy="264915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482541" y="620085"/>
              <a:ext cx="1378634" cy="208944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20" name="TextBox 19"/>
            <p:cNvSpPr txBox="1"/>
            <p:nvPr/>
          </p:nvSpPr>
          <p:spPr>
            <a:xfrm>
              <a:off x="4355976" y="2780930"/>
              <a:ext cx="1872208" cy="488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latin typeface="Century Gothic" panose="020B0502020202020204" pitchFamily="34" charset="0"/>
                </a:rPr>
                <a:t>La Redoute polka dot bikini, £15</a:t>
              </a:r>
            </a:p>
          </p:txBody>
        </p:sp>
      </p:grpSp>
      <p:pic>
        <p:nvPicPr>
          <p:cNvPr id="12" name="Picture 4" descr="http://i.telegraph.co.uk/multimedia/archive/02682/La_Redoute_2682647a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" t="22567" r="1047" b="45803"/>
          <a:stretch/>
        </p:blipFill>
        <p:spPr bwMode="auto">
          <a:xfrm>
            <a:off x="230213" y="188640"/>
            <a:ext cx="2736304" cy="57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79512" y="893465"/>
            <a:ext cx="3960440" cy="3139321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GB" sz="1100" dirty="0" smtClean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With summer just around the corner, it’s the perfect time to feast your eyes on La Redoute’s collection of stylish swimwear  and accessories for the holiday season.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Be inspired with body-shaping tankinis, sophisticated cover-up maxi dresses, swimsuits and </a:t>
            </a:r>
            <a:r>
              <a:rPr lang="en-GB" sz="1100" dirty="0">
                <a:latin typeface="Century Gothic" panose="020B0502020202020204" pitchFamily="34" charset="0"/>
              </a:rPr>
              <a:t>à </a:t>
            </a:r>
            <a:r>
              <a:rPr lang="en-GB" sz="1100" dirty="0" smtClean="0">
                <a:latin typeface="Century Gothic" panose="020B0502020202020204" pitchFamily="34" charset="0"/>
              </a:rPr>
              <a:t>la mode bikinis.  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Not to forget the all important sandals and hats for the ultimate beach-ready attire.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Look no further for sizzling French-inspired swimwear and must have fashion staples for every holiday maker this </a:t>
            </a:r>
            <a:r>
              <a:rPr lang="en-GB" sz="1100" dirty="0">
                <a:latin typeface="Century Gothic" panose="020B0502020202020204" pitchFamily="34" charset="0"/>
              </a:rPr>
              <a:t>c</a:t>
            </a:r>
            <a:r>
              <a:rPr lang="en-GB" sz="1100" dirty="0" smtClean="0">
                <a:latin typeface="Century Gothic" panose="020B0502020202020204" pitchFamily="34" charset="0"/>
              </a:rPr>
              <a:t>oming summer season. Bon </a:t>
            </a:r>
            <a:r>
              <a:rPr lang="fr-FR" sz="1100" dirty="0" smtClean="0">
                <a:latin typeface="Century Gothic" panose="020B0502020202020204" pitchFamily="34" charset="0"/>
              </a:rPr>
              <a:t>été!</a:t>
            </a:r>
            <a:endParaRPr lang="en-GB" sz="1100" dirty="0" smtClean="0">
              <a:latin typeface="Century Gothic" panose="020B0502020202020204" pitchFamily="34" charset="0"/>
            </a:endParaRP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365997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entury Gothic" panose="020B0502020202020204" pitchFamily="34" charset="0"/>
              </a:rPr>
              <a:t>Get</a:t>
            </a:r>
            <a:r>
              <a:rPr lang="en-GB" sz="2000" b="1" dirty="0" smtClean="0">
                <a:latin typeface="Century Gothic" panose="020B0502020202020204" pitchFamily="34" charset="0"/>
              </a:rPr>
              <a:t> </a:t>
            </a:r>
            <a:r>
              <a:rPr lang="en-GB" sz="2000" b="1" dirty="0" smtClean="0">
                <a:latin typeface="Century Gothic" panose="020B0502020202020204" pitchFamily="34" charset="0"/>
              </a:rPr>
              <a:t>Beach </a:t>
            </a:r>
            <a:r>
              <a:rPr lang="en-GB" sz="2000" b="1" dirty="0" smtClean="0">
                <a:latin typeface="Century Gothic" panose="020B0502020202020204" pitchFamily="34" charset="0"/>
              </a:rPr>
              <a:t>Ready with </a:t>
            </a:r>
            <a:r>
              <a:rPr lang="en-GB" sz="2000" b="1" dirty="0" smtClean="0">
                <a:latin typeface="Century Gothic" panose="020B0502020202020204" pitchFamily="34" charset="0"/>
              </a:rPr>
              <a:t>La Redoute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6156176" y="5589240"/>
            <a:ext cx="38164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solidFill>
                  <a:srgbClr val="C00000"/>
                </a:solidFill>
                <a:latin typeface="Century Gothic" pitchFamily="34" charset="0"/>
              </a:rPr>
              <a:t>Press Office 08444 842 5270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1400" b="1" dirty="0">
                <a:solidFill>
                  <a:srgbClr val="C00000"/>
                </a:solidFill>
                <a:latin typeface="Century Gothic" pitchFamily="34" charset="0"/>
              </a:rPr>
              <a:t>@laredouteUKPR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solidFill>
                  <a:srgbClr val="C00000"/>
                </a:solidFill>
                <a:latin typeface="Century Gothic" pitchFamily="34" charset="0"/>
              </a:rPr>
              <a:t>laredoute@onlybeattie.com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solidFill>
                  <a:srgbClr val="CC0099"/>
                </a:solidFill>
                <a:latin typeface="Century Gothic" pitchFamily="34" charset="0"/>
                <a:hlinkClick r:id="rId9"/>
              </a:rPr>
              <a:t>La Redoute PR Shots</a:t>
            </a:r>
            <a:endParaRPr lang="en-GB" altLang="en-US" sz="1400" b="1" dirty="0">
              <a:solidFill>
                <a:srgbClr val="CC0099"/>
              </a:solidFill>
              <a:latin typeface="Century Gothic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370" y="1076565"/>
            <a:ext cx="1488053" cy="18428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226695" y="3009896"/>
            <a:ext cx="174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La Redoute</a:t>
            </a:r>
            <a:r>
              <a:rPr lang="en-GB" sz="1000" dirty="0">
                <a:latin typeface="Century Gothic" panose="020B0502020202020204" pitchFamily="34" charset="0"/>
              </a:rPr>
              <a:t> </a:t>
            </a:r>
            <a:r>
              <a:rPr lang="en-GB" sz="1000" dirty="0" smtClean="0">
                <a:latin typeface="Century Gothic" panose="020B0502020202020204" pitchFamily="34" charset="0"/>
              </a:rPr>
              <a:t>embroidered blouse, £29</a:t>
            </a:r>
          </a:p>
        </p:txBody>
      </p:sp>
    </p:spTree>
    <p:extLst>
      <p:ext uri="{BB962C8B-B14F-4D97-AF65-F5344CB8AC3E}">
        <p14:creationId xmlns:p14="http://schemas.microsoft.com/office/powerpoint/2010/main" val="122908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159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Beattie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Belcher</dc:creator>
  <cp:lastModifiedBy>Cara Dixon</cp:lastModifiedBy>
  <cp:revision>35</cp:revision>
  <dcterms:created xsi:type="dcterms:W3CDTF">2015-03-04T16:05:35Z</dcterms:created>
  <dcterms:modified xsi:type="dcterms:W3CDTF">2015-04-08T13:08:22Z</dcterms:modified>
</cp:coreProperties>
</file>