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2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84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02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2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56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13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83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24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63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6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60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EAC0-2223-4D21-B067-23AE602CBB1A}" type="datetimeFigureOut">
              <a:rPr lang="en-GB" smtClean="0"/>
              <a:t>07/04/2015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36A0A-9ED8-4F9F-B72E-60D585BE172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97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g"/><Relationship Id="rId9" Type="http://schemas.openxmlformats.org/officeDocument/2006/relationships/hyperlink" Target="http://www.prshots.com/archive/get/laredou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05" y="3284425"/>
            <a:ext cx="1652629" cy="2479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919" y="1011823"/>
            <a:ext cx="1439545" cy="26824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201" y="4198114"/>
            <a:ext cx="1653726" cy="11374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0579" y="983035"/>
            <a:ext cx="2435670" cy="157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4940472" y="2567979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entury Gothic" panose="020B0502020202020204" pitchFamily="34" charset="0"/>
              </a:rPr>
              <a:t>Clutch bag £49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491" y="3049559"/>
            <a:ext cx="2148189" cy="14097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TextBox 9"/>
          <p:cNvSpPr txBox="1"/>
          <p:nvPr/>
        </p:nvSpPr>
        <p:spPr>
          <a:xfrm>
            <a:off x="4588143" y="4465068"/>
            <a:ext cx="2356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entury Gothic" panose="020B0502020202020204" pitchFamily="34" charset="0"/>
              </a:rPr>
              <a:t>Mademoiselle R ballet pumps £39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25584" y="3694230"/>
            <a:ext cx="140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entury Gothic" panose="020B0502020202020204" pitchFamily="34" charset="0"/>
              </a:rPr>
              <a:t>Mademoiselle R dress £59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9805" y="3273457"/>
            <a:ext cx="1467171" cy="2676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7" name="TextBox 16"/>
          <p:cNvSpPr txBox="1"/>
          <p:nvPr/>
        </p:nvSpPr>
        <p:spPr>
          <a:xfrm>
            <a:off x="2633014" y="5950483"/>
            <a:ext cx="1656185" cy="400110"/>
          </a:xfrm>
          <a:prstGeom prst="rect">
            <a:avLst/>
          </a:prstGeom>
          <a:noFill/>
          <a:effectLst>
            <a:reflection blurRad="6350" stA="52000" endA="300" endPos="2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entury Gothic" panose="020B0502020202020204" pitchFamily="34" charset="0"/>
              </a:rPr>
              <a:t>Laura Clement Guipure lace dress £89</a:t>
            </a:r>
          </a:p>
        </p:txBody>
      </p:sp>
      <p:pic>
        <p:nvPicPr>
          <p:cNvPr id="12" name="Picture 4" descr="http://i.telegraph.co.uk/multimedia/archive/02682/La_Redoute_2682647a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0" t="22567" r="1047" b="45803"/>
          <a:stretch/>
        </p:blipFill>
        <p:spPr bwMode="auto">
          <a:xfrm>
            <a:off x="179512" y="188640"/>
            <a:ext cx="2736304" cy="57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2046" y="1013579"/>
            <a:ext cx="4380470" cy="2123658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Century Gothic" panose="020B0502020202020204" pitchFamily="34" charset="0"/>
              </a:rPr>
              <a:t>The first signs of summer are here and at La Redoute we’re dreaming of days at the races, elegant weddings and chic garden parties.</a:t>
            </a:r>
          </a:p>
          <a:p>
            <a:endParaRPr lang="en-GB" sz="1100" dirty="0" smtClean="0">
              <a:latin typeface="Century Gothic" panose="020B0502020202020204" pitchFamily="34" charset="0"/>
            </a:endParaRPr>
          </a:p>
          <a:p>
            <a:r>
              <a:rPr lang="en-GB" sz="1100" dirty="0" smtClean="0">
                <a:latin typeface="Century Gothic" panose="020B0502020202020204" pitchFamily="34" charset="0"/>
              </a:rPr>
              <a:t>Say </a:t>
            </a:r>
            <a:r>
              <a:rPr lang="en-GB" sz="1100" i="1" dirty="0">
                <a:latin typeface="Century Gothic" panose="020B0502020202020204" pitchFamily="34" charset="0"/>
              </a:rPr>
              <a:t>bonjour</a:t>
            </a:r>
            <a:r>
              <a:rPr lang="en-GB" sz="1100" dirty="0">
                <a:latin typeface="Century Gothic" panose="020B0502020202020204" pitchFamily="34" charset="0"/>
              </a:rPr>
              <a:t> to long summer nights and </a:t>
            </a:r>
            <a:r>
              <a:rPr lang="en-GB" sz="1100" i="1" dirty="0">
                <a:latin typeface="Century Gothic" panose="020B0502020202020204" pitchFamily="34" charset="0"/>
              </a:rPr>
              <a:t>au revoir</a:t>
            </a:r>
            <a:r>
              <a:rPr lang="en-GB" sz="1100" dirty="0">
                <a:latin typeface="Century Gothic" panose="020B0502020202020204" pitchFamily="34" charset="0"/>
              </a:rPr>
              <a:t> to the couch! La </a:t>
            </a:r>
            <a:r>
              <a:rPr lang="en-GB" sz="1100" dirty="0" smtClean="0">
                <a:latin typeface="Century Gothic" panose="020B0502020202020204" pitchFamily="34" charset="0"/>
              </a:rPr>
              <a:t>Redoute is </a:t>
            </a:r>
            <a:r>
              <a:rPr lang="en-GB" sz="1100" dirty="0">
                <a:latin typeface="Century Gothic" panose="020B0502020202020204" pitchFamily="34" charset="0"/>
              </a:rPr>
              <a:t>bringing some </a:t>
            </a:r>
            <a:r>
              <a:rPr lang="en-GB" sz="1100" i="1" dirty="0">
                <a:latin typeface="Century Gothic" panose="020B0502020202020204" pitchFamily="34" charset="0"/>
              </a:rPr>
              <a:t>ooh la la</a:t>
            </a:r>
            <a:r>
              <a:rPr lang="en-GB" sz="1100" dirty="0">
                <a:latin typeface="Century Gothic" panose="020B0502020202020204" pitchFamily="34" charset="0"/>
              </a:rPr>
              <a:t> to occasion wear this </a:t>
            </a:r>
            <a:r>
              <a:rPr lang="en-GB" sz="1100" dirty="0" smtClean="0">
                <a:latin typeface="Century Gothic" panose="020B0502020202020204" pitchFamily="34" charset="0"/>
              </a:rPr>
              <a:t>season.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 smtClean="0">
                <a:latin typeface="Century Gothic" panose="020B0502020202020204" pitchFamily="34" charset="0"/>
              </a:rPr>
              <a:t>It’s </a:t>
            </a:r>
            <a:r>
              <a:rPr lang="en-GB" sz="1100" dirty="0">
                <a:latin typeface="Century Gothic" panose="020B0502020202020204" pitchFamily="34" charset="0"/>
              </a:rPr>
              <a:t>time to embrace Parisian style with </a:t>
            </a:r>
            <a:r>
              <a:rPr lang="en-GB" sz="1100" dirty="0" smtClean="0">
                <a:latin typeface="Century Gothic" panose="020B0502020202020204" pitchFamily="34" charset="0"/>
              </a:rPr>
              <a:t>delicate </a:t>
            </a:r>
            <a:r>
              <a:rPr lang="en-GB" sz="1100" dirty="0">
                <a:latin typeface="Century Gothic" panose="020B0502020202020204" pitchFamily="34" charset="0"/>
              </a:rPr>
              <a:t>dresses, oh-so-stylish sandals and pretty pumps. </a:t>
            </a:r>
            <a:r>
              <a:rPr lang="en-GB" sz="1100" dirty="0" smtClean="0">
                <a:latin typeface="Century Gothic" panose="020B0502020202020204" pitchFamily="34" charset="0"/>
              </a:rPr>
              <a:t>Thanks to our French fashion know-how, you can get </a:t>
            </a:r>
            <a:r>
              <a:rPr lang="en-GB" sz="1100" dirty="0">
                <a:latin typeface="Century Gothic" panose="020B0502020202020204" pitchFamily="34" charset="0"/>
              </a:rPr>
              <a:t>that </a:t>
            </a:r>
            <a:r>
              <a:rPr lang="en-GB" sz="1100" i="1" dirty="0">
                <a:latin typeface="Century Gothic" panose="020B0502020202020204" pitchFamily="34" charset="0"/>
              </a:rPr>
              <a:t>je ne sais quoi</a:t>
            </a:r>
            <a:r>
              <a:rPr lang="en-GB" sz="1100" dirty="0">
                <a:latin typeface="Century Gothic" panose="020B0502020202020204" pitchFamily="34" charset="0"/>
              </a:rPr>
              <a:t> with creamy pastels, a flash of gold or some dreamy lace</a:t>
            </a:r>
            <a:r>
              <a:rPr lang="en-GB" sz="1100" dirty="0" smtClean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1840" y="365997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entury Gothic" panose="020B0502020202020204" pitchFamily="34" charset="0"/>
              </a:rPr>
              <a:t>Effortless occasion wear from La Redoute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32313" y="5414459"/>
            <a:ext cx="14062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entury Gothic" panose="020B0502020202020204" pitchFamily="34" charset="0"/>
              </a:rPr>
              <a:t>Belt £19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6334568" y="5753401"/>
            <a:ext cx="2630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solidFill>
                  <a:srgbClr val="C00000"/>
                </a:solidFill>
                <a:latin typeface="Century Gothic" pitchFamily="34" charset="0"/>
              </a:rPr>
              <a:t>Press Office 08444 842 5270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1400" b="1" dirty="0">
                <a:solidFill>
                  <a:srgbClr val="C00000"/>
                </a:solidFill>
                <a:latin typeface="Century Gothic" pitchFamily="34" charset="0"/>
              </a:rPr>
              <a:t>@laredouteUKPR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solidFill>
                  <a:srgbClr val="C00000"/>
                </a:solidFill>
                <a:latin typeface="Century Gothic" pitchFamily="34" charset="0"/>
              </a:rPr>
              <a:t>laredoute@onlybeattie.com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solidFill>
                  <a:srgbClr val="CC0099"/>
                </a:solidFill>
                <a:latin typeface="Century Gothic" pitchFamily="34" charset="0"/>
                <a:hlinkClick r:id="rId9"/>
              </a:rPr>
              <a:t>La Redoute PR Shots</a:t>
            </a:r>
            <a:endParaRPr lang="en-GB" altLang="en-US" sz="1400" b="1" dirty="0">
              <a:solidFill>
                <a:srgbClr val="CC0099"/>
              </a:solidFill>
              <a:latin typeface="Century Gothic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143" y="4878826"/>
            <a:ext cx="1630563" cy="1071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" name="TextBox 26"/>
          <p:cNvSpPr txBox="1"/>
          <p:nvPr/>
        </p:nvSpPr>
        <p:spPr>
          <a:xfrm>
            <a:off x="4542986" y="6012433"/>
            <a:ext cx="1720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entury Gothic" panose="020B0502020202020204" pitchFamily="34" charset="0"/>
              </a:rPr>
              <a:t>Gold t-bar sandals £69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198" y="5946569"/>
            <a:ext cx="2028242" cy="400110"/>
          </a:xfrm>
          <a:prstGeom prst="rect">
            <a:avLst/>
          </a:prstGeom>
          <a:noFill/>
          <a:effectLst>
            <a:reflection blurRad="6350" stA="52000" endA="300" endPos="2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entury Gothic" panose="020B0502020202020204" pitchFamily="34" charset="0"/>
              </a:rPr>
              <a:t>Mademoiselle R dress £59</a:t>
            </a:r>
          </a:p>
          <a:p>
            <a:pPr algn="ctr"/>
            <a:r>
              <a:rPr lang="en-GB" sz="1000" dirty="0" smtClean="0">
                <a:latin typeface="Century Gothic" panose="020B0502020202020204" pitchFamily="34" charset="0"/>
              </a:rPr>
              <a:t>Clutch bag £19</a:t>
            </a:r>
          </a:p>
        </p:txBody>
      </p:sp>
    </p:spTree>
    <p:extLst>
      <p:ext uri="{BB962C8B-B14F-4D97-AF65-F5344CB8AC3E}">
        <p14:creationId xmlns:p14="http://schemas.microsoft.com/office/powerpoint/2010/main" val="122908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154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Beattie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Belcher</dc:creator>
  <cp:lastModifiedBy>Isobel Jokl</cp:lastModifiedBy>
  <cp:revision>34</cp:revision>
  <dcterms:created xsi:type="dcterms:W3CDTF">2015-03-04T16:05:35Z</dcterms:created>
  <dcterms:modified xsi:type="dcterms:W3CDTF">2015-04-07T15:45:10Z</dcterms:modified>
</cp:coreProperties>
</file>