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32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84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02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42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56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13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3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24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63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60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EAC0-2223-4D21-B067-23AE602CBB1A}" type="datetimeFigureOut">
              <a:rPr lang="en-GB" smtClean="0"/>
              <a:t>06/03/2015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6A0A-9ED8-4F9F-B72E-60D585BE17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97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http://www.prshots.com/archive/get/laredou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67744" y="3524954"/>
            <a:ext cx="1872208" cy="2560350"/>
            <a:chOff x="395536" y="3284983"/>
            <a:chExt cx="1872208" cy="2560350"/>
          </a:xfrm>
        </p:grpSpPr>
        <p:pic>
          <p:nvPicPr>
            <p:cNvPr id="1026" name="Picture 2" descr="X:\Clients\2015\La Redoute\images Jan 2015\jpg vol3 O-V\VN211 VN213 VN210 371_CD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284983"/>
              <a:ext cx="1440160" cy="21608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" name="TextBox 1"/>
            <p:cNvSpPr txBox="1"/>
            <p:nvPr/>
          </p:nvSpPr>
          <p:spPr>
            <a:xfrm>
              <a:off x="395536" y="5445223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Century Gothic" panose="020B0502020202020204" pitchFamily="34" charset="0"/>
                </a:rPr>
                <a:t>Brigitte Bardot trench coat</a:t>
              </a:r>
            </a:p>
            <a:p>
              <a:r>
                <a:rPr lang="en-GB" sz="1000" dirty="0" smtClean="0">
                  <a:latin typeface="Century Gothic" panose="020B0502020202020204" pitchFamily="34" charset="0"/>
                </a:rPr>
                <a:t>£99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72200" y="3638590"/>
            <a:ext cx="2544074" cy="1912278"/>
            <a:chOff x="1043607" y="1340768"/>
            <a:chExt cx="2544074" cy="1912278"/>
          </a:xfrm>
        </p:grpSpPr>
        <p:pic>
          <p:nvPicPr>
            <p:cNvPr id="1027" name="Picture 3" descr="X:\Clients\2015\La Redoute\images Jan 2015\jpg vol3 O-V\VN217_NOIR 422_CD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7" y="1340768"/>
              <a:ext cx="2232249" cy="14877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0" name="TextBox 9"/>
            <p:cNvSpPr txBox="1"/>
            <p:nvPr/>
          </p:nvSpPr>
          <p:spPr>
            <a:xfrm>
              <a:off x="1139409" y="2852936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Century Gothic" panose="020B0502020202020204" pitchFamily="34" charset="0"/>
                </a:rPr>
                <a:t>Brigitte Bardot sleeveless dress</a:t>
              </a:r>
            </a:p>
            <a:p>
              <a:r>
                <a:rPr lang="en-GB" sz="1000" dirty="0" smtClean="0">
                  <a:latin typeface="Century Gothic" panose="020B0502020202020204" pitchFamily="34" charset="0"/>
                </a:rPr>
                <a:t>£99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7504" y="3861048"/>
            <a:ext cx="2448272" cy="2605355"/>
            <a:chOff x="2442342" y="3501009"/>
            <a:chExt cx="2448272" cy="2605355"/>
          </a:xfrm>
        </p:grpSpPr>
        <p:pic>
          <p:nvPicPr>
            <p:cNvPr id="1029" name="Picture 5" descr="X:\Clients\2015\La Redoute\images Jan 2015\jpg vol4 W-Z\ZP551 ZP141 IC122_52_AL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138" y="3501009"/>
              <a:ext cx="1439756" cy="21602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1" name="TextBox 10"/>
            <p:cNvSpPr txBox="1"/>
            <p:nvPr/>
          </p:nvSpPr>
          <p:spPr>
            <a:xfrm>
              <a:off x="2442342" y="5706254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Century Gothic" panose="020B0502020202020204" pitchFamily="34" charset="0"/>
                </a:rPr>
                <a:t>Mademoiselle R pussy bow blouse</a:t>
              </a:r>
            </a:p>
            <a:p>
              <a:r>
                <a:rPr lang="en-GB" sz="1000" dirty="0" smtClean="0">
                  <a:latin typeface="Century Gothic" panose="020B0502020202020204" pitchFamily="34" charset="0"/>
                </a:rPr>
                <a:t>£35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87924" y="4039408"/>
            <a:ext cx="2304256" cy="2560350"/>
            <a:chOff x="5292080" y="3789042"/>
            <a:chExt cx="2304256" cy="2560350"/>
          </a:xfrm>
        </p:grpSpPr>
        <p:pic>
          <p:nvPicPr>
            <p:cNvPr id="1030" name="Picture 6" descr="X:\Clients\2015\La Redoute\images Jan 2015\jpg vol4 W-Z\ZP579 ZP075_83_AL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789042"/>
              <a:ext cx="1440160" cy="21608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5" name="TextBox 14"/>
            <p:cNvSpPr txBox="1"/>
            <p:nvPr/>
          </p:nvSpPr>
          <p:spPr>
            <a:xfrm>
              <a:off x="5292080" y="5949282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Century Gothic" panose="020B0502020202020204" pitchFamily="34" charset="0"/>
                </a:rPr>
                <a:t>Mademoiselle R peplum blouse</a:t>
              </a:r>
            </a:p>
            <a:p>
              <a:r>
                <a:rPr lang="en-GB" sz="1000" dirty="0" smtClean="0">
                  <a:latin typeface="Century Gothic" panose="020B0502020202020204" pitchFamily="34" charset="0"/>
                </a:rPr>
                <a:t>£35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9982" y="1052736"/>
            <a:ext cx="1800200" cy="2633474"/>
            <a:chOff x="4728505" y="1268760"/>
            <a:chExt cx="1800200" cy="2633474"/>
          </a:xfrm>
        </p:grpSpPr>
        <p:pic>
          <p:nvPicPr>
            <p:cNvPr id="1028" name="Picture 4" descr="X:\Clients\2015\La Redoute\images Jan 2015\jpg vol4 W-Z\YL475 IV337 YL202_032_DP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68760"/>
              <a:ext cx="1393130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4728505" y="3348236"/>
              <a:ext cx="18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Century Gothic" panose="020B0502020202020204" pitchFamily="34" charset="0"/>
                </a:rPr>
                <a:t>Laura Clement breton-style sweater</a:t>
              </a:r>
            </a:p>
            <a:p>
              <a:r>
                <a:rPr lang="en-GB" sz="1000" dirty="0" smtClean="0">
                  <a:latin typeface="Century Gothic" panose="020B0502020202020204" pitchFamily="34" charset="0"/>
                </a:rPr>
                <a:t>£59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56034" y="893464"/>
            <a:ext cx="1872208" cy="2560955"/>
            <a:chOff x="4355976" y="620085"/>
            <a:chExt cx="1872208" cy="2560955"/>
          </a:xfrm>
        </p:grpSpPr>
        <p:pic>
          <p:nvPicPr>
            <p:cNvPr id="8" name="Picture 2" descr="X:\Clients\2015\La Redoute\images Jan 2015\jpg vol4 W-Z\ZP695 ZP325 ZP075 IJ097_63_AL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572" y="620085"/>
              <a:ext cx="1392572" cy="20894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0" name="TextBox 19"/>
            <p:cNvSpPr txBox="1"/>
            <p:nvPr/>
          </p:nvSpPr>
          <p:spPr>
            <a:xfrm>
              <a:off x="4355976" y="278093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Century Gothic" panose="020B0502020202020204" pitchFamily="34" charset="0"/>
                </a:rPr>
                <a:t>Mademoiselle R shorts</a:t>
              </a:r>
            </a:p>
            <a:p>
              <a:r>
                <a:rPr lang="en-GB" sz="1000" dirty="0" smtClean="0">
                  <a:latin typeface="Century Gothic" panose="020B0502020202020204" pitchFamily="34" charset="0"/>
                </a:rPr>
                <a:t>£29</a:t>
              </a:r>
            </a:p>
          </p:txBody>
        </p:sp>
      </p:grpSp>
      <p:pic>
        <p:nvPicPr>
          <p:cNvPr id="12" name="Picture 4" descr="http://i.telegraph.co.uk/multimedia/archive/02682/La_Redoute_2682647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t="22567" r="1047" b="45803"/>
          <a:stretch/>
        </p:blipFill>
        <p:spPr bwMode="auto">
          <a:xfrm>
            <a:off x="179512" y="188640"/>
            <a:ext cx="2736304" cy="5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893464"/>
            <a:ext cx="4380470" cy="280076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entury Gothic" panose="020B0502020202020204" pitchFamily="34" charset="0"/>
              </a:rPr>
              <a:t>The secrets behind French style are out and fashion forward women can now embrace a touch of Parisian elegance thanks to La Redoute.</a:t>
            </a:r>
          </a:p>
          <a:p>
            <a:endParaRPr lang="en-GB" sz="1100" dirty="0">
              <a:latin typeface="Century Gothic" panose="020B0502020202020204" pitchFamily="34" charset="0"/>
            </a:endParaRPr>
          </a:p>
          <a:p>
            <a:r>
              <a:rPr lang="en-GB" sz="1100" dirty="0" smtClean="0">
                <a:latin typeface="Century Gothic" panose="020B0502020202020204" pitchFamily="34" charset="0"/>
              </a:rPr>
              <a:t>From chapeau to chausseures, effortless chic is the name of the game. Keep it simple with a trench or a breton, adding stylish touches with a peplum waist or a pussy bow.</a:t>
            </a:r>
          </a:p>
          <a:p>
            <a:endParaRPr lang="en-GB" sz="1100" dirty="0">
              <a:latin typeface="Century Gothic" panose="020B0502020202020204" pitchFamily="34" charset="0"/>
            </a:endParaRPr>
          </a:p>
          <a:p>
            <a:r>
              <a:rPr lang="en-GB" sz="1100" dirty="0" smtClean="0">
                <a:latin typeface="Century Gothic" panose="020B0502020202020204" pitchFamily="34" charset="0"/>
              </a:rPr>
              <a:t>And where better to look for inspiration than La Redoute’s classic collections, such as the range from French style icon, Brigitte Bardot.</a:t>
            </a:r>
          </a:p>
          <a:p>
            <a:endParaRPr lang="en-GB" sz="1100" dirty="0">
              <a:latin typeface="Century Gothic" panose="020B0502020202020204" pitchFamily="34" charset="0"/>
            </a:endParaRPr>
          </a:p>
          <a:p>
            <a:r>
              <a:rPr lang="en-GB" sz="1100" dirty="0" smtClean="0">
                <a:latin typeface="Century Gothic" panose="020B0502020202020204" pitchFamily="34" charset="0"/>
              </a:rPr>
              <a:t>Thanks to La Redoute, </a:t>
            </a:r>
            <a:r>
              <a:rPr lang="en-GB" sz="1100" dirty="0">
                <a:latin typeface="Century Gothic" panose="020B0502020202020204" pitchFamily="34" charset="0"/>
              </a:rPr>
              <a:t>a touch of je ne sais quoi </a:t>
            </a:r>
            <a:r>
              <a:rPr lang="en-GB" sz="1100" dirty="0" smtClean="0">
                <a:latin typeface="Century Gothic" panose="020B0502020202020204" pitchFamily="34" charset="0"/>
              </a:rPr>
              <a:t>can be added to any woman’s wardrobe.</a:t>
            </a:r>
          </a:p>
          <a:p>
            <a:endParaRPr lang="en-GB" sz="1100" dirty="0">
              <a:latin typeface="Century Gothic" panose="020B0502020202020204" pitchFamily="34" charset="0"/>
            </a:endParaRPr>
          </a:p>
          <a:p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365997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Fabulously French essentials from La Redoute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6156176" y="5589240"/>
            <a:ext cx="38164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Press Office 0844 842 5270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rgbClr val="C00000"/>
                </a:solidFill>
                <a:latin typeface="Century Gothic" pitchFamily="34" charset="0"/>
              </a:rPr>
              <a:t>@laredouteUKPR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laredoute@onlybeattie.com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solidFill>
                  <a:srgbClr val="CC0099"/>
                </a:solidFill>
                <a:latin typeface="Century Gothic" pitchFamily="34" charset="0"/>
                <a:hlinkClick r:id="rId9"/>
              </a:rPr>
              <a:t>La Redoute PR Shots</a:t>
            </a:r>
            <a:endParaRPr lang="en-GB" altLang="en-US" sz="1400" b="1" dirty="0">
              <a:solidFill>
                <a:srgbClr val="CC00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8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159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Beattie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Belcher</dc:creator>
  <cp:lastModifiedBy>Cara Dixon</cp:lastModifiedBy>
  <cp:revision>16</cp:revision>
  <dcterms:created xsi:type="dcterms:W3CDTF">2015-03-04T16:05:35Z</dcterms:created>
  <dcterms:modified xsi:type="dcterms:W3CDTF">2015-03-06T17:47:12Z</dcterms:modified>
</cp:coreProperties>
</file>