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6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0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1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89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3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8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8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3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6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271CA-63D1-4F85-AD4E-2871A73EAAC9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82A3-C399-48B3-A2F2-2E3D7D22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edoute.co.uk/women-designed-by-william/cat-98772.aspx" TargetMode="External"/><Relationship Id="rId7" Type="http://schemas.openxmlformats.org/officeDocument/2006/relationships/hyperlink" Target="https://www.prshots.com/laredou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aredoute@onlybeattie.com" TargetMode="External"/><Relationship Id="rId5" Type="http://schemas.openxmlformats.org/officeDocument/2006/relationships/hyperlink" Target="https://twitter.com/LaRedouteUKPR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869"/>
            <a:ext cx="5652121" cy="68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-129257"/>
            <a:ext cx="3744416" cy="1470025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William </a:t>
            </a:r>
            <a:r>
              <a:rPr lang="fr-FR" sz="2800" b="1" dirty="0"/>
              <a:t>Carnimolla x</a:t>
            </a:r>
            <a:r>
              <a:rPr lang="fr-FR" sz="2800" b="1" dirty="0" smtClean="0"/>
              <a:t> </a:t>
            </a:r>
            <a:r>
              <a:rPr lang="fr-FR" sz="2800" b="1" dirty="0"/>
              <a:t>Taillissime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8" y="908720"/>
            <a:ext cx="3347864" cy="5391625"/>
          </a:xfrm>
          <a:noFill/>
        </p:spPr>
        <p:txBody>
          <a:bodyPr>
            <a:normAutofit fontScale="400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William </a:t>
            </a:r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Carnimolla continues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his collaboration with Taillissime for the Spring </a:t>
            </a:r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Summer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2015 season with </a:t>
            </a:r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an exclusive capsule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collection for </a:t>
            </a:r>
          </a:p>
          <a:p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Redoute.</a:t>
            </a:r>
          </a:p>
          <a:p>
            <a:endParaRPr lang="en-GB" sz="35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"My </a:t>
            </a:r>
            <a:r>
              <a:rPr lang="en-GB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aim was to </a:t>
            </a:r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create a collection designed and made ​​for </a:t>
            </a:r>
            <a:r>
              <a:rPr lang="en-GB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curvy women, that </a:t>
            </a:r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all women </a:t>
            </a:r>
            <a:r>
              <a:rPr lang="en-GB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desire.“</a:t>
            </a:r>
          </a:p>
          <a:p>
            <a:endParaRPr lang="en-GB" sz="35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In line with previous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collections, </a:t>
            </a:r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William Carnimolla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reinterprets </a:t>
            </a:r>
            <a:r>
              <a:rPr lang="en-GB" sz="3500" dirty="0">
                <a:solidFill>
                  <a:schemeClr val="tx1"/>
                </a:solidFill>
                <a:latin typeface="Century Gothic" panose="020B0502020202020204" pitchFamily="34" charset="0"/>
              </a:rPr>
              <a:t>a wardrobe composed of simple and timeless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key essentials; multi-layered jumpsuits, a timeless trench in black, and ultra-feminine and elegant dresses, to name a few. </a:t>
            </a:r>
          </a:p>
          <a:p>
            <a:endParaRPr lang="en-GB" sz="35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"I have created pieces that </a:t>
            </a:r>
            <a:r>
              <a:rPr lang="en-GB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put curvy women in focus and don’t conceal!”</a:t>
            </a:r>
          </a:p>
          <a:p>
            <a:endParaRPr lang="en-GB" sz="35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full collection is available at  </a:t>
            </a:r>
            <a:r>
              <a:rPr lang="en-GB" sz="3500" dirty="0" smtClean="0">
                <a:solidFill>
                  <a:schemeClr val="tx1"/>
                </a:solidFill>
                <a:latin typeface="Century Gothic" panose="020B0502020202020204" pitchFamily="34" charset="0"/>
                <a:hlinkClick r:id="rId3"/>
              </a:rPr>
              <a:t>LaRedoute.co.uk</a:t>
            </a:r>
            <a:endParaRPr lang="en-GB" sz="3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http://www.voucherbox.co.uk/uploads/logos/la-redout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2" t="37706" r="8281" b="38398"/>
          <a:stretch/>
        </p:blipFill>
        <p:spPr bwMode="auto">
          <a:xfrm>
            <a:off x="107504" y="6300345"/>
            <a:ext cx="2051720" cy="44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6"/>
          <p:cNvSpPr txBox="1"/>
          <p:nvPr/>
        </p:nvSpPr>
        <p:spPr>
          <a:xfrm>
            <a:off x="6913380" y="44624"/>
            <a:ext cx="2195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100" b="1" dirty="0" smtClean="0">
                <a:latin typeface="Century Gothic" panose="020B0502020202020204" pitchFamily="34" charset="0"/>
              </a:rPr>
              <a:t>Press office: </a:t>
            </a:r>
            <a:r>
              <a:rPr lang="en-GB" sz="1100" b="1" dirty="0">
                <a:latin typeface="Century Gothic" panose="020B0502020202020204" pitchFamily="34" charset="0"/>
              </a:rPr>
              <a:t>08444 145 842</a:t>
            </a:r>
            <a:endParaRPr lang="en-GB" sz="1100" b="1" dirty="0" smtClean="0">
              <a:latin typeface="Century Gothic" panose="020B0502020202020204" pitchFamily="34" charset="0"/>
            </a:endParaRPr>
          </a:p>
          <a:p>
            <a:pPr algn="r"/>
            <a:r>
              <a:rPr lang="en-GB" sz="1100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hlinkClick r:id="rId5"/>
              </a:rPr>
              <a:t>@LaRedouteUKPR</a:t>
            </a:r>
            <a:endParaRPr lang="en-GB" sz="1100" dirty="0" smtClean="0">
              <a:solidFill>
                <a:schemeClr val="tx1">
                  <a:tint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GB" sz="1100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hlinkClick r:id="rId6"/>
              </a:rPr>
              <a:t>laredoute@onlybeattie.com</a:t>
            </a:r>
            <a:endParaRPr lang="en-GB" sz="1100" dirty="0" smtClean="0">
              <a:solidFill>
                <a:schemeClr val="tx1">
                  <a:tint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GB" sz="1100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hlinkClick r:id="rId7"/>
              </a:rPr>
              <a:t>PR Shots</a:t>
            </a:r>
            <a:endParaRPr lang="en-GB" sz="1100" dirty="0">
              <a:solidFill>
                <a:schemeClr val="tx1">
                  <a:tint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William Carnimolla x Taillissime</vt:lpstr>
    </vt:vector>
  </TitlesOfParts>
  <Company>Beattie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Introducing… Le Blazer Jeanne Damas pour La Redoute</dc:title>
  <dc:creator>Katarina Wirth</dc:creator>
  <cp:lastModifiedBy>Katarina Wirth</cp:lastModifiedBy>
  <cp:revision>11</cp:revision>
  <cp:lastPrinted>2015-03-05T08:30:36Z</cp:lastPrinted>
  <dcterms:created xsi:type="dcterms:W3CDTF">2015-03-04T20:55:39Z</dcterms:created>
  <dcterms:modified xsi:type="dcterms:W3CDTF">2015-03-11T12:28:23Z</dcterms:modified>
</cp:coreProperties>
</file>